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19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30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97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322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87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8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0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6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0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804CC-505B-482E-BB85-5E74A9325C94}" type="datetimeFigureOut">
              <a:rPr lang="fr-FR" smtClean="0"/>
              <a:t>20/07/2013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69BD-0C75-4E50-9F5A-67F774FD8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04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6" y="476672"/>
            <a:ext cx="8811412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7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39884"/>
            <a:ext cx="8356154" cy="60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3930"/>
            <a:ext cx="8568952" cy="63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29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022"/>
            <a:ext cx="8208912" cy="63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11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0" y="404664"/>
            <a:ext cx="831334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81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5" y="476672"/>
            <a:ext cx="881225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76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6" y="548680"/>
            <a:ext cx="885934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77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1" y="404665"/>
            <a:ext cx="899780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41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8" y="428373"/>
            <a:ext cx="8586375" cy="61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59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29765" cy="636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1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904"/>
            <a:ext cx="8568952" cy="632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29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" y="188640"/>
            <a:ext cx="885574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99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Affichage à l'écran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Ceralis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Predorin</dc:creator>
  <cp:lastModifiedBy>Le Predorin</cp:lastModifiedBy>
  <cp:revision>1</cp:revision>
  <dcterms:created xsi:type="dcterms:W3CDTF">2013-07-20T12:03:48Z</dcterms:created>
  <dcterms:modified xsi:type="dcterms:W3CDTF">2013-07-20T12:12:36Z</dcterms:modified>
</cp:coreProperties>
</file>